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343059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оңтүстік-шығысқа ауысып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27-29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601937"/>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68572965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a:t>
                      </a:r>
                      <a:r>
                        <a:rPr lang="kk-KZ"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17636</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4270</cp:revision>
  <cp:lastPrinted>2021-07-01T07:38:07Z</cp:lastPrinted>
  <dcterms:created xsi:type="dcterms:W3CDTF">2018-03-27T06:03:00Z</dcterms:created>
  <dcterms:modified xsi:type="dcterms:W3CDTF">2026-05-03T06:38:08Z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